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7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4" r:id="rId19"/>
    <p:sldId id="275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1F6D6E-2365-6B48-B82D-A4CA65A99FA2}" type="datetimeFigureOut">
              <a:rPr lang="en-US" smtClean="0"/>
              <a:t>11/2/18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38EFE7-A901-E24B-B870-BA2235073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3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38EFE7-A901-E24B-B870-BA223507346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75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37AAB-94A4-5341-A32E-FAE6893D67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6221CE-3240-9D44-8D8B-F7EA33BF8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48A41-32D6-BD40-8BD5-178901712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3D786-2224-7B40-B3F2-A874F2DC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FFAA1-E1E8-A948-B6E0-0418359C9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78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3204E-395D-4143-A6FE-5003141B6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DFAC81-148B-2B48-9116-669DE59D2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3DBF9-6395-0141-8F61-E9ABE79F3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F8621-5F64-694C-91C3-EBF99158E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8EBBE-C807-0842-A6B6-2352B4D05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88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7D8056-FB12-7F4C-83AD-B77CFED4A5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2DE837-061E-7E49-A680-B7D1745AE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DD199-38C7-1F48-BC04-DC6C5BEB6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B2FF0-65EE-C441-B6A0-139E03C62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412DF-A0A9-D34D-BBA5-10C1F1609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36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15616-F159-764E-B595-9B902C306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536D2-5975-BC46-A30C-B98894E5A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5E777-E261-C445-B4EB-FB8FE41F2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233F5-56DE-2544-B186-09168A9F8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CE019-77FF-C347-8F5E-34C2C42A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19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A08B-A898-4C46-9090-78814666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B64676-DA0A-9B4B-A0E5-3409EC609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6DC07-A5EF-1149-875D-483013A97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F69A2-7BC7-3843-A76E-A3691C6BD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AF4911-DA1F-D144-B8CF-D01739AF1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619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78483-0495-7248-8F51-22FACDEFD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7C76C-4232-B94A-A081-01704D697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E7ABF-CFCC-874F-B193-C93F7A70C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749F23-7112-1B4C-ADF8-70BF60A1A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A35F0-9CDA-5C46-9BA2-1157B8A4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595376-A1A7-A948-A3C9-3E751B5AD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92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E7970-79E7-1B47-9112-4FD3A9ADA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DB5A3C-0CC1-C548-BB38-CA4C5F6B7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31C4B-545B-2D42-8E70-7A4926956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89C939-35E4-C341-B8F0-1CECE79970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A619CE-8D45-714E-86BE-5C975573CF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5BA8F8-D783-9C49-881A-A1B6EB43C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3F22-4967-8B45-ADA8-EC3ED1DF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2E00DC-1927-A24F-923B-0FA3C50BA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93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F4D59-8FA8-604C-B334-A4A7D0992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978D24-3A4C-5742-8CE8-51E54C3B0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26F50E-609D-DE4D-AE40-E753E7A4E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930A46-0079-CF47-B48A-A98B9D395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80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1A61DF-DB56-C042-AFE3-DC88EBBA3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8FB524-0E00-C648-8BE3-E94BDD94B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98D80-01A1-DC49-A805-3AD898B2B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95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BB1E4-A8B6-5F4B-8E41-33B0BFDE7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F045C-1D99-AF49-81A3-6B85E28CA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E2A685-6123-9E4C-9F76-48FBDAD13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0B91E4-7090-5D4F-BC26-272CF2E9D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91C6A-ED95-4C44-88C3-532286106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40F549-DFB9-1244-A101-15BDF977E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6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FF7A-D4F2-5546-8DF0-B669FEEC2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CA0363-D217-FB4F-A74C-6EBFEA79F0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24A7EF-FBAE-D247-838B-2064E4A12F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6AA943-80BC-E14D-AA03-F3999FD2C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0A3F6B-02C1-0A4B-8C64-1A02AB4AB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E978C8-B5DF-CC4D-A824-FD4E092DE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578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62F6E0-7C50-554F-839A-CD253080D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B2BC6-6B0F-4C4C-AD41-064D8D378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34810-4D6E-BF4C-A9D2-8F975F3C0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FF078-9788-9846-A8A6-529C8AB09A41}" type="datetimeFigureOut">
              <a:rPr lang="en-US" smtClean="0"/>
              <a:t>11/2/18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D3109-FA98-8246-9E9B-8F32A5821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A2533-FBAB-E84A-A97B-5563A71271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E2AF7-92BA-7D4F-8B63-34A82464D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47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4F1E3-8659-7F4A-9422-08C001FEB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813" y="2245809"/>
            <a:ext cx="11001375" cy="1564716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/>
              <a:t>Relevant Theory Slides for Piano Project</a:t>
            </a: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4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48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C2E8EA-7F58-614F-A75E-D25774855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90C441-2E42-604C-9A7F-F2792F7DC802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Living Lab</a:t>
            </a:r>
          </a:p>
        </p:txBody>
      </p:sp>
    </p:spTree>
    <p:extLst>
      <p:ext uri="{BB962C8B-B14F-4D97-AF65-F5344CB8AC3E}">
        <p14:creationId xmlns:p14="http://schemas.microsoft.com/office/powerpoint/2010/main" val="3825315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827BC0-B885-974F-864D-984519DCB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B744D0-8FFE-A048-8FA1-BB84E2ED4BC1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Living Lab</a:t>
            </a:r>
          </a:p>
        </p:txBody>
      </p:sp>
    </p:spTree>
    <p:extLst>
      <p:ext uri="{BB962C8B-B14F-4D97-AF65-F5344CB8AC3E}">
        <p14:creationId xmlns:p14="http://schemas.microsoft.com/office/powerpoint/2010/main" val="4160395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148BF8-9A5D-774C-B680-519AA2148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EA38F4-338A-2644-9210-AB2C1C6A24AE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Design </a:t>
            </a:r>
            <a:r>
              <a:rPr lang="en-US" sz="2600" b="1" dirty="0" err="1"/>
              <a:t>Prinzipien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2433546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388319-723D-A844-98C9-E623D1445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D20936-6FEA-7845-974F-0ED5591A1E4C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err="1"/>
              <a:t>Medienbrüche</a:t>
            </a:r>
            <a:endParaRPr lang="en-US" sz="26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59494C-0FFB-8B42-A749-4C1810E0AA28}"/>
              </a:ext>
            </a:extLst>
          </p:cNvPr>
          <p:cNvSpPr/>
          <p:nvPr/>
        </p:nvSpPr>
        <p:spPr>
          <a:xfrm>
            <a:off x="2129589" y="2628900"/>
            <a:ext cx="7964906" cy="2700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93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8449BD-DCBB-AA4F-ADAD-7D3CCD463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39AFAE9-80EB-A444-9D58-0E1CBE35E584}"/>
              </a:ext>
            </a:extLst>
          </p:cNvPr>
          <p:cNvSpPr/>
          <p:nvPr/>
        </p:nvSpPr>
        <p:spPr>
          <a:xfrm>
            <a:off x="168442" y="5153459"/>
            <a:ext cx="1897982" cy="1169551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de-DE" sz="1400" dirty="0" err="1">
                <a:latin typeface="ArialMT"/>
              </a:rPr>
              <a:t>Lückenlose</a:t>
            </a:r>
            <a:r>
              <a:rPr lang="de-DE" sz="1400" dirty="0">
                <a:latin typeface="ArialMT"/>
              </a:rPr>
              <a:t> </a:t>
            </a:r>
            <a:r>
              <a:rPr lang="de-DE" sz="1400" dirty="0" err="1">
                <a:latin typeface="ArialMT"/>
              </a:rPr>
              <a:t>Überwachung</a:t>
            </a:r>
            <a:r>
              <a:rPr lang="de-DE" sz="1400" dirty="0">
                <a:latin typeface="ArialMT"/>
              </a:rPr>
              <a:t> aller Objekte eines </a:t>
            </a:r>
            <a:r>
              <a:rPr lang="de-DE" sz="1400" dirty="0" err="1">
                <a:latin typeface="ArialMT"/>
              </a:rPr>
              <a:t>Geschäftsprozesses</a:t>
            </a:r>
            <a:r>
              <a:rPr lang="de-DE" sz="1400" dirty="0">
                <a:latin typeface="ArialMT"/>
              </a:rPr>
              <a:t> in Echtzeit </a:t>
            </a:r>
            <a:endParaRPr lang="de-DE" sz="1400" dirty="0">
              <a:effectLst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8E4B03D-C440-274F-8538-1E346617C5D5}"/>
              </a:ext>
            </a:extLst>
          </p:cNvPr>
          <p:cNvCxnSpPr/>
          <p:nvPr/>
        </p:nvCxnSpPr>
        <p:spPr>
          <a:xfrm>
            <a:off x="2129589" y="5823284"/>
            <a:ext cx="144379" cy="1323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6105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0AF204-13BC-B647-BB56-EADD2571A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3C14DE6-5A3B-EC4C-858B-647E0E3B1290}"/>
              </a:ext>
            </a:extLst>
          </p:cNvPr>
          <p:cNvSpPr/>
          <p:nvPr/>
        </p:nvSpPr>
        <p:spPr>
          <a:xfrm>
            <a:off x="2129589" y="4600574"/>
            <a:ext cx="7964906" cy="13716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470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756DBD-B1B5-C643-8565-04DD552D4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4D415E-C861-1844-A68D-6A604841A5CE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IoT </a:t>
            </a:r>
            <a:r>
              <a:rPr lang="en-US" sz="2600" b="1" dirty="0" err="1"/>
              <a:t>Plattform</a:t>
            </a:r>
            <a:r>
              <a:rPr lang="en-US" sz="2600" b="1" dirty="0"/>
              <a:t> &amp; “Middleware”</a:t>
            </a:r>
          </a:p>
        </p:txBody>
      </p:sp>
    </p:spTree>
    <p:extLst>
      <p:ext uri="{BB962C8B-B14F-4D97-AF65-F5344CB8AC3E}">
        <p14:creationId xmlns:p14="http://schemas.microsoft.com/office/powerpoint/2010/main" val="576329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C4077B-858C-F348-A354-C4BF878BE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4D415E-C861-1844-A68D-6A604841A5CE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err="1"/>
              <a:t>Beispiel</a:t>
            </a:r>
            <a:r>
              <a:rPr lang="en-US" sz="2600" b="1" dirty="0"/>
              <a:t>: IoT </a:t>
            </a:r>
            <a:r>
              <a:rPr lang="en-US" sz="2600" b="1" dirty="0" err="1"/>
              <a:t>Plattform</a:t>
            </a:r>
            <a:r>
              <a:rPr lang="en-US" sz="2600" b="1" dirty="0"/>
              <a:t> &amp; “Middleware”</a:t>
            </a:r>
          </a:p>
        </p:txBody>
      </p:sp>
    </p:spTree>
    <p:extLst>
      <p:ext uri="{BB962C8B-B14F-4D97-AF65-F5344CB8AC3E}">
        <p14:creationId xmlns:p14="http://schemas.microsoft.com/office/powerpoint/2010/main" val="126542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E4CDE6-AF8B-E742-B84E-1884EE284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286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E5B1FD-2193-DE41-9AA2-C92A75AE7D1D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IoT </a:t>
            </a:r>
            <a:r>
              <a:rPr lang="en-US" sz="2600" b="1" dirty="0" err="1"/>
              <a:t>Protokolle</a:t>
            </a:r>
            <a:r>
              <a:rPr lang="en-US" sz="2600" b="1" dirty="0"/>
              <a:t> - MQTT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B02D49-7A54-4C41-9BC2-16668658ABD1}"/>
              </a:ext>
            </a:extLst>
          </p:cNvPr>
          <p:cNvSpPr/>
          <p:nvPr/>
        </p:nvSpPr>
        <p:spPr>
          <a:xfrm>
            <a:off x="104275" y="2132980"/>
            <a:ext cx="2671011" cy="3170099"/>
          </a:xfrm>
          <a:prstGeom prst="rect">
            <a:avLst/>
          </a:prstGeom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effectLst/>
                <a:latin typeface="ArialMT"/>
              </a:rPr>
              <a:t>Was ist es? </a:t>
            </a:r>
            <a:endParaRPr lang="de-DE" dirty="0">
              <a:effectLst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de-DE" dirty="0">
                <a:latin typeface="ArialMT"/>
              </a:rPr>
              <a:t>Leichtgewichtiges </a:t>
            </a:r>
            <a:r>
              <a:rPr lang="de-DE" dirty="0" err="1">
                <a:latin typeface="ArialMT"/>
              </a:rPr>
              <a:t>Application</a:t>
            </a:r>
            <a:r>
              <a:rPr lang="de-DE" dirty="0">
                <a:latin typeface="ArialMT"/>
              </a:rPr>
              <a:t> Layer </a:t>
            </a:r>
            <a:r>
              <a:rPr lang="de-DE" dirty="0" err="1">
                <a:latin typeface="ArialMT"/>
              </a:rPr>
              <a:t>Binär-Protokoll</a:t>
            </a:r>
            <a:r>
              <a:rPr lang="de-DE" dirty="0">
                <a:latin typeface="ArialMT"/>
              </a:rPr>
              <a:t>, 2 Byte Overhead 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de-DE" dirty="0">
                <a:latin typeface="ArialMT"/>
              </a:rPr>
              <a:t>Entwickelt </a:t>
            </a:r>
            <a:r>
              <a:rPr lang="de-DE" dirty="0" err="1">
                <a:latin typeface="ArialMT"/>
              </a:rPr>
              <a:t>für</a:t>
            </a:r>
            <a:r>
              <a:rPr lang="de-DE" dirty="0">
                <a:latin typeface="ArialMT"/>
              </a:rPr>
              <a:t> </a:t>
            </a:r>
            <a:r>
              <a:rPr lang="de-DE" dirty="0" err="1">
                <a:latin typeface="ArialMT"/>
              </a:rPr>
              <a:t>unzuverlässige</a:t>
            </a:r>
            <a:r>
              <a:rPr lang="de-DE" dirty="0">
                <a:latin typeface="ArialMT"/>
              </a:rPr>
              <a:t> Netzwerke, niedrige Bandbreite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de-DE" dirty="0" err="1">
                <a:latin typeface="ArialMT"/>
              </a:rPr>
              <a:t>Für</a:t>
            </a:r>
            <a:r>
              <a:rPr lang="de-DE" dirty="0">
                <a:latin typeface="ArialMT"/>
              </a:rPr>
              <a:t> große und kleine (</a:t>
            </a:r>
            <a:r>
              <a:rPr lang="de-DE" dirty="0" err="1">
                <a:latin typeface="ArialMT"/>
              </a:rPr>
              <a:t>embedded</a:t>
            </a:r>
            <a:r>
              <a:rPr lang="de-DE" dirty="0">
                <a:latin typeface="ArialMT"/>
              </a:rPr>
              <a:t>) </a:t>
            </a:r>
            <a:r>
              <a:rPr lang="de-DE" dirty="0" err="1">
                <a:latin typeface="ArialMT"/>
              </a:rPr>
              <a:t>Geräte</a:t>
            </a:r>
            <a:r>
              <a:rPr lang="de-DE" dirty="0">
                <a:latin typeface="ArialMT"/>
              </a:rPr>
              <a:t> </a:t>
            </a:r>
            <a:endParaRPr lang="de-D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69363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CE45E1-1888-2E42-80A8-880B2DE12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A155BD-CD02-5342-9DD7-32F515FDF985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IoT </a:t>
            </a:r>
            <a:r>
              <a:rPr lang="en-US" sz="2600" b="1" dirty="0" err="1"/>
              <a:t>Protokolle</a:t>
            </a:r>
            <a:r>
              <a:rPr lang="en-US" sz="2600" b="1" dirty="0"/>
              <a:t> - REST</a:t>
            </a:r>
          </a:p>
        </p:txBody>
      </p:sp>
    </p:spTree>
    <p:extLst>
      <p:ext uri="{BB962C8B-B14F-4D97-AF65-F5344CB8AC3E}">
        <p14:creationId xmlns:p14="http://schemas.microsoft.com/office/powerpoint/2010/main" val="3156496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4C884-125E-9544-96EC-0FF09A7571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C8C13E-0BD0-6B4B-A9F0-89B8483051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EC88ED-2E44-F346-8A6D-89074CB17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39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960DEA-471C-9541-AEF8-595573D8A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411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FAE242-66C5-5844-9687-7479251B7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318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2B217A-DD11-094B-9173-555D673FE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60BF22A-9F24-1F4A-A5BC-459D8E193728}"/>
              </a:ext>
            </a:extLst>
          </p:cNvPr>
          <p:cNvSpPr txBox="1"/>
          <p:nvPr/>
        </p:nvSpPr>
        <p:spPr>
          <a:xfrm>
            <a:off x="2000250" y="300038"/>
            <a:ext cx="35718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err="1"/>
              <a:t>Internetprotokolle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3490152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5662CC-2E42-024B-830B-E60CADC56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FEC97D-16C4-7440-A3A5-48BA9918F5CC}"/>
              </a:ext>
            </a:extLst>
          </p:cNvPr>
          <p:cNvSpPr txBox="1"/>
          <p:nvPr/>
        </p:nvSpPr>
        <p:spPr>
          <a:xfrm>
            <a:off x="2000250" y="300038"/>
            <a:ext cx="35718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err="1"/>
              <a:t>Internetprotokolle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3100002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FF2408-41B7-BC40-A061-B4AD84D57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878531B-2FA5-9F47-A61C-77ACDA193F3F}"/>
              </a:ext>
            </a:extLst>
          </p:cNvPr>
          <p:cNvSpPr txBox="1"/>
          <p:nvPr/>
        </p:nvSpPr>
        <p:spPr>
          <a:xfrm>
            <a:off x="2000250" y="300038"/>
            <a:ext cx="35718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IoT general</a:t>
            </a:r>
          </a:p>
        </p:txBody>
      </p:sp>
    </p:spTree>
    <p:extLst>
      <p:ext uri="{BB962C8B-B14F-4D97-AF65-F5344CB8AC3E}">
        <p14:creationId xmlns:p14="http://schemas.microsoft.com/office/powerpoint/2010/main" val="3398923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47BCAC-6B8A-CC4D-9D42-C2E233763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A0AF3D-DBEF-1E47-9DEE-550F2A231D36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err="1"/>
              <a:t>Drahtlose</a:t>
            </a:r>
            <a:r>
              <a:rPr lang="en-US" sz="2600" b="1" dirty="0"/>
              <a:t> </a:t>
            </a:r>
            <a:r>
              <a:rPr lang="en-US" sz="2600" b="1" dirty="0" err="1"/>
              <a:t>Kommunikation</a:t>
            </a:r>
            <a:r>
              <a:rPr lang="en-US" sz="2600" b="1" dirty="0"/>
              <a:t> - </a:t>
            </a:r>
            <a:r>
              <a:rPr lang="en-US" sz="2600" b="1" dirty="0" err="1"/>
              <a:t>Topologien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2848486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E568DB-793A-CC4D-8F7B-DD31B8D9A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E817EF-753C-FB48-B7F9-7B6B692A0A44}"/>
              </a:ext>
            </a:extLst>
          </p:cNvPr>
          <p:cNvSpPr txBox="1"/>
          <p:nvPr/>
        </p:nvSpPr>
        <p:spPr>
          <a:xfrm>
            <a:off x="2000250" y="300038"/>
            <a:ext cx="60127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err="1"/>
              <a:t>Drahtlose</a:t>
            </a:r>
            <a:r>
              <a:rPr lang="en-US" sz="2600" b="1" dirty="0"/>
              <a:t> </a:t>
            </a:r>
            <a:r>
              <a:rPr lang="en-US" sz="2600" b="1" dirty="0" err="1"/>
              <a:t>Kommunikation</a:t>
            </a:r>
            <a:r>
              <a:rPr lang="en-US" sz="2600" b="1" dirty="0"/>
              <a:t> - </a:t>
            </a:r>
            <a:r>
              <a:rPr lang="en-US" sz="2600" b="1" dirty="0" err="1"/>
              <a:t>Topologien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843568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99</Words>
  <Application>Microsoft Macintosh PowerPoint</Application>
  <PresentationFormat>Widescreen</PresentationFormat>
  <Paragraphs>20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ArialMT</vt:lpstr>
      <vt:lpstr>Calibri</vt:lpstr>
      <vt:lpstr>Calibri Light</vt:lpstr>
      <vt:lpstr>Wingdings</vt:lpstr>
      <vt:lpstr>Office Theme</vt:lpstr>
      <vt:lpstr>Relevant Theory Slides for Piano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Elias Hagemann</dc:creator>
  <cp:lastModifiedBy>Elias Hagemann</cp:lastModifiedBy>
  <cp:revision>7</cp:revision>
  <dcterms:created xsi:type="dcterms:W3CDTF">2018-11-02T18:19:11Z</dcterms:created>
  <dcterms:modified xsi:type="dcterms:W3CDTF">2018-11-02T19:29:31Z</dcterms:modified>
</cp:coreProperties>
</file>

<file path=docProps/thumbnail.jpeg>
</file>